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3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54380-7F3E-4D02-87A9-78D1A58BF3C2}" type="datetimeFigureOut">
              <a:rPr lang="en-GB" smtClean="0"/>
              <a:t>15/09/2017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E10B7-F132-4419-A7FB-D21399BFC5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764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A4B7-C50E-44B9-AD04-0DE41E6A2466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8698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C8BAB-BD2B-4D8E-B440-1CA7F723BF35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262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BDC95-ED51-4AAD-9336-9222100374E5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352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FF79C-A64A-4AED-A612-879E01CA2797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2377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C287-38DF-4E30-B5B2-876B64D8F72D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C4A71-2F3D-41CC-97CD-F0831DEEBD38}" type="datetime1">
              <a:rPr lang="en-GB" smtClean="0"/>
              <a:t>15/09/2017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296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633A-F128-4028-9315-D3BBD6ECD915}" type="datetime1">
              <a:rPr lang="en-GB" smtClean="0"/>
              <a:t>15/09/2017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592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D4E7-6C96-4E04-85EF-2A621A49B3CD}" type="datetime1">
              <a:rPr lang="en-GB" smtClean="0"/>
              <a:t>15/09/2017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1969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5A18F-AAE5-460E-922C-453E9EE05DFA}" type="datetime1">
              <a:rPr lang="en-GB" smtClean="0"/>
              <a:t>15/09/2017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964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2CF58-039B-4E1E-A8C0-F153327D9E1C}" type="datetime1">
              <a:rPr lang="en-GB" smtClean="0"/>
              <a:t>15/09/2017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0544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82AFC-EB50-4FF0-A68C-E2156B8EA107}" type="datetime1">
              <a:rPr lang="en-GB" smtClean="0"/>
              <a:t>15/09/2017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753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6605A-E0BD-4F84-BDBE-A951DF5E9B38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SP-170802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145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Mission Critical (MC) Specification Way forward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Source: SA chairman</a:t>
            </a:r>
          </a:p>
          <a:p>
            <a:r>
              <a:rPr lang="en-US" dirty="0" smtClean="0"/>
              <a:t>Document for: Decision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395536" y="404664"/>
            <a:ext cx="4572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SA 77 – Sapporo, JP, Sep 13-15, 2017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141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Mission Critical (MC) Specification Way Forward</a:t>
            </a:r>
            <a:endParaRPr lang="en-GB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MC services will eventually apply to more scenarios than “over LTE”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Work may begin in future over other 3GPP accesses, and </a:t>
            </a:r>
            <a:r>
              <a:rPr lang="en-US" b="1" dirty="0" smtClean="0"/>
              <a:t>the name hinders this </a:t>
            </a:r>
            <a:r>
              <a:rPr lang="en-US" dirty="0" smtClean="0"/>
              <a:t>(perception.)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MC services were intended to apply to more than public safety</a:t>
            </a:r>
          </a:p>
          <a:p>
            <a:pPr marL="914400" lvl="1" indent="-514350">
              <a:spcAft>
                <a:spcPts val="1200"/>
              </a:spcAft>
              <a:buFont typeface="Arial" pitchFamily="34" charset="0"/>
              <a:buChar char="•"/>
            </a:pPr>
            <a:r>
              <a:rPr lang="en-US" b="1" dirty="0" smtClean="0"/>
              <a:t>The name of the specs hinders acceptance.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Ongoing work on MC services must continue.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Issue of new specifications would be disruptive of new work (if it has to wait).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Issue of new specifications requires substantial work (to check references, titles, etc. consistently.)</a:t>
            </a:r>
          </a:p>
          <a:p>
            <a:endParaRPr lang="en-US" dirty="0" smtClean="0"/>
          </a:p>
          <a:p>
            <a:pPr lvl="1"/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3317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MC Specs Beyond “Over LTE”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Agree </a:t>
            </a:r>
            <a:r>
              <a:rPr lang="en-US" i="1" dirty="0" smtClean="0">
                <a:solidFill>
                  <a:srgbClr val="FF0000"/>
                </a:solidFill>
              </a:rPr>
              <a:t>in principle</a:t>
            </a:r>
            <a:r>
              <a:rPr lang="en-US" dirty="0" smtClean="0">
                <a:solidFill>
                  <a:srgbClr val="FF0000"/>
                </a:solidFill>
              </a:rPr>
              <a:t> to broaden the applicability of MC specs to (specific) additional 3GPP access beyond “LTE”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Agree in principle that we will 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u="sng" dirty="0" smtClean="0">
                <a:solidFill>
                  <a:srgbClr val="FF0000"/>
                </a:solidFill>
              </a:rPr>
              <a:t>eventually</a:t>
            </a:r>
            <a:r>
              <a:rPr lang="en-US" dirty="0" smtClean="0">
                <a:solidFill>
                  <a:srgbClr val="FF0000"/>
                </a:solidFill>
              </a:rPr>
              <a:t>) remove the Title “over LTE” from MC Specs</a:t>
            </a:r>
          </a:p>
          <a:p>
            <a:pPr lvl="2"/>
            <a:r>
              <a:rPr lang="en-US" dirty="0" smtClean="0"/>
              <a:t>Proceed </a:t>
            </a:r>
            <a:r>
              <a:rPr lang="en-US" b="1" i="1" dirty="0" smtClean="0"/>
              <a:t>by changing the TS Names (!) – see slide 4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Request WGs to identify impacts and ways to address them </a:t>
            </a:r>
            <a:r>
              <a:rPr lang="en-US" dirty="0" smtClean="0"/>
              <a:t>(by way of LS, ideally sent from SA 77).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Recommend that interested parties propose study items</a:t>
            </a:r>
            <a:r>
              <a:rPr lang="en-US" dirty="0" smtClean="0"/>
              <a:t>, etc. to consider how to support MC services </a:t>
            </a:r>
            <a:r>
              <a:rPr lang="en-US" i="1" dirty="0" smtClean="0"/>
              <a:t>without</a:t>
            </a:r>
            <a:r>
              <a:rPr lang="en-US" dirty="0" smtClean="0"/>
              <a:t> LTE (using then normal process.)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488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MC Services beyond Public Safety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Discussion:</a:t>
            </a:r>
          </a:p>
          <a:p>
            <a:pPr lvl="1"/>
            <a:r>
              <a:rPr lang="en-US" dirty="0" smtClean="0"/>
              <a:t>It is agreed (and present in specifications) that MC services apply to other domains than public safety.</a:t>
            </a:r>
          </a:p>
          <a:p>
            <a:pPr lvl="1"/>
            <a:r>
              <a:rPr lang="en-US" dirty="0" smtClean="0"/>
              <a:t>Some members assert that the name of the specifications (“Mission Critical”) reduces acceptance and understanding of this broader applicability.</a:t>
            </a:r>
          </a:p>
          <a:p>
            <a:pPr lvl="1"/>
            <a:r>
              <a:rPr lang="en-US" dirty="0" smtClean="0"/>
              <a:t>Some members assert that the current name makes it clear that public safety is supported, and this should not be lost.</a:t>
            </a:r>
          </a:p>
          <a:p>
            <a:r>
              <a:rPr lang="en-US" dirty="0" smtClean="0"/>
              <a:t>Recommend that member companies are invited to bring a proposal to SA 78 for a name that satisfies the above concerns (using the normal process).  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345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Specification Renaming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Observation: Renaming should be considered only if we seek solutions that avoid disruption of work and minimize alignment of specifications.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Agree in principle that </a:t>
            </a:r>
            <a:r>
              <a:rPr lang="en-US" u="sng" dirty="0" smtClean="0">
                <a:solidFill>
                  <a:srgbClr val="FF0000"/>
                </a:solidFill>
              </a:rPr>
              <a:t>once a replacement name is agreed</a:t>
            </a:r>
            <a:r>
              <a:rPr lang="en-US" dirty="0" smtClean="0"/>
              <a:t> (satisfying issue 1 and possibly issue 2), </a:t>
            </a:r>
            <a:r>
              <a:rPr lang="en-US" dirty="0" smtClean="0">
                <a:solidFill>
                  <a:srgbClr val="FF0000"/>
                </a:solidFill>
              </a:rPr>
              <a:t>to change the name of TSs by CR </a:t>
            </a:r>
            <a:r>
              <a:rPr lang="en-US" dirty="0" smtClean="0"/>
              <a:t>(even though this is an exceptional procedure.)</a:t>
            </a:r>
          </a:p>
          <a:p>
            <a:pPr lvl="1"/>
            <a:r>
              <a:rPr lang="en-US" dirty="0" smtClean="0"/>
              <a:t>It is recommended that a plan to handle CRs to change the name of specifications could be brought to SA 78, as well as CRs to accomplish this.</a:t>
            </a:r>
          </a:p>
          <a:p>
            <a:pPr lvl="1"/>
            <a:r>
              <a:rPr lang="en-US" dirty="0" smtClean="0"/>
              <a:t>It is acknowledge that alignment of Reference sections will be needed, as well as public notice (i.e. on the 3GPP web page.)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SP-170802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4839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461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Mission Critical (MC) Specification Way forward</vt:lpstr>
      <vt:lpstr>Mission Critical (MC) Specification Way Forward</vt:lpstr>
      <vt:lpstr>1. MC Specs Beyond “Over LTE”</vt:lpstr>
      <vt:lpstr>2. MC Services beyond Public Safety</vt:lpstr>
      <vt:lpstr>3. Specification Renaming</vt:lpstr>
    </vt:vector>
  </TitlesOfParts>
  <Company>SRUK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Critical Communication (MC) Specification Way Forward (3 principles)</dc:title>
  <dc:creator>Erik Guttman 2</dc:creator>
  <cp:lastModifiedBy>Erik Guttman 2</cp:lastModifiedBy>
  <cp:revision>4</cp:revision>
  <dcterms:created xsi:type="dcterms:W3CDTF">2017-09-14T23:11:53Z</dcterms:created>
  <dcterms:modified xsi:type="dcterms:W3CDTF">2017-09-14T23:46:24Z</dcterms:modified>
</cp:coreProperties>
</file>